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6"/>
  </p:notesMasterIdLst>
  <p:sldIdLst>
    <p:sldId id="256" r:id="rId2"/>
    <p:sldId id="280" r:id="rId3"/>
    <p:sldId id="257" r:id="rId4"/>
    <p:sldId id="262" r:id="rId5"/>
    <p:sldId id="266" r:id="rId6"/>
    <p:sldId id="258" r:id="rId7"/>
    <p:sldId id="263" r:id="rId8"/>
    <p:sldId id="264" r:id="rId9"/>
    <p:sldId id="268" r:id="rId10"/>
    <p:sldId id="269" r:id="rId11"/>
    <p:sldId id="261" r:id="rId12"/>
    <p:sldId id="276" r:id="rId13"/>
    <p:sldId id="270" r:id="rId14"/>
    <p:sldId id="281" r:id="rId15"/>
    <p:sldId id="282" r:id="rId16"/>
    <p:sldId id="283" r:id="rId17"/>
    <p:sldId id="265" r:id="rId18"/>
    <p:sldId id="272" r:id="rId19"/>
    <p:sldId id="271" r:id="rId20"/>
    <p:sldId id="279" r:id="rId21"/>
    <p:sldId id="273" r:id="rId22"/>
    <p:sldId id="278" r:id="rId23"/>
    <p:sldId id="267" r:id="rId24"/>
    <p:sldId id="274" r:id="rId2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E89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35" autoAdjust="0"/>
    <p:restoredTop sz="94660"/>
  </p:normalViewPr>
  <p:slideViewPr>
    <p:cSldViewPr>
      <p:cViewPr varScale="1">
        <p:scale>
          <a:sx n="87" d="100"/>
          <a:sy n="87" d="100"/>
        </p:scale>
        <p:origin x="11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84572E3-B33C-49C4-940B-A727F477D6FD}" type="datetimeFigureOut">
              <a:rPr lang="he-IL" smtClean="0"/>
              <a:t>כ"ב/אלול/תשע"ח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9AEB7C4-9B06-450B-9467-F2E5CA62EA0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7610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438E1-117D-44FB-AC24-B79D899BA877}" type="datetimeFigureOut">
              <a:rPr lang="he-IL" smtClean="0"/>
              <a:t>כ"ב/אלול/תשע"ח</a:t>
            </a:fld>
            <a:endParaRPr lang="he-I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9" descr="OSH160901_PreTEMP-0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501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438E1-117D-44FB-AC24-B79D899BA877}" type="datetimeFigureOut">
              <a:rPr lang="he-IL" smtClean="0"/>
              <a:t>כ"ב/אלול/תשע"ח</a:t>
            </a:fld>
            <a:endParaRPr lang="he-I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9" descr="OSH160901_PreTEMP-0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3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438E1-117D-44FB-AC24-B79D899BA877}" type="datetimeFigureOut">
              <a:rPr lang="he-IL" smtClean="0"/>
              <a:t>כ"ב/אלול/תשע"ח</a:t>
            </a:fld>
            <a:endParaRPr lang="he-I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9" descr="OSH160901_PreTEMP-0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36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438E1-117D-44FB-AC24-B79D899BA877}" type="datetimeFigureOut">
              <a:rPr lang="he-IL" smtClean="0"/>
              <a:t>כ"ב/אלול/תשע"ח</a:t>
            </a:fld>
            <a:endParaRPr lang="he-I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  <p:pic>
        <p:nvPicPr>
          <p:cNvPr id="5" name="Picture 9" descr="OSH160901_PreTEMP-0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748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OSH160901_PreTEMP-0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417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FDFFF"/>
            </a:gs>
            <a:gs pos="100000">
              <a:srgbClr val="DBFFE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smtClean="0"/>
              <a:t>לחץ כדי לשנות סגנון כותרת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smtClean="0"/>
              <a:t>לחץ כדי לשנות סגנון טקסט בסיס</a:t>
            </a:r>
          </a:p>
          <a:p>
            <a:pPr lvl="1"/>
            <a:r>
              <a:rPr lang="he-IL" altLang="en-US" smtClean="0"/>
              <a:t>רמה שניה</a:t>
            </a:r>
          </a:p>
          <a:p>
            <a:pPr lvl="2"/>
            <a:r>
              <a:rPr lang="he-IL" altLang="en-US" smtClean="0"/>
              <a:t>רמה שלישית</a:t>
            </a:r>
          </a:p>
          <a:p>
            <a:pPr lvl="3"/>
            <a:r>
              <a:rPr lang="he-IL" altLang="en-US" smtClean="0"/>
              <a:t>רמה רביעית</a:t>
            </a:r>
          </a:p>
          <a:p>
            <a:pPr lvl="4"/>
            <a:r>
              <a:rPr lang="he-IL" altLang="en-US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 b="0">
                <a:cs typeface="+mn-cs"/>
              </a:defRPr>
            </a:lvl1pPr>
          </a:lstStyle>
          <a:p>
            <a:fld id="{4E7438E1-117D-44FB-AC24-B79D899BA877}" type="datetimeFigureOut">
              <a:rPr lang="he-IL" smtClean="0"/>
              <a:t>כ"ב/אלול/תשע"ח</a:t>
            </a:fld>
            <a:endParaRPr lang="he-I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 b="0">
                <a:cs typeface="+mn-cs"/>
              </a:defRPr>
            </a:lvl1pPr>
          </a:lstStyle>
          <a:p>
            <a:endParaRPr lang="he-I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 b="0"/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9" descr="OSH160901_PreTEMP-07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Times New Roman" pitchFamily="18" charset="0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Times New Roman" pitchFamily="18" charset="0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Times New Roman (Hebrew)" charset="0"/>
          <a:cs typeface="Times New Roman" pitchFamily="18" charset="0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Times New Roman (Hebrew)" charset="0"/>
          <a:cs typeface="Times New Roman" pitchFamily="18" charset="0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Times New Roman (Hebrew)" charset="0"/>
          <a:cs typeface="Times New Roman" pitchFamily="18" charset="0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 (Hebrew)" charset="0"/>
          <a:cs typeface="Times New Roman" pitchFamily="18" charset="0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jpeg"/><Relationship Id="rId11" Type="http://schemas.openxmlformats.org/officeDocument/2006/relationships/image" Target="../media/image83.jpeg"/><Relationship Id="rId5" Type="http://schemas.openxmlformats.org/officeDocument/2006/relationships/image" Target="../media/image77.jpeg"/><Relationship Id="rId10" Type="http://schemas.openxmlformats.org/officeDocument/2006/relationships/image" Target="../media/image82.jpeg"/><Relationship Id="rId4" Type="http://schemas.openxmlformats.org/officeDocument/2006/relationships/image" Target="../media/image76.jpeg"/><Relationship Id="rId9" Type="http://schemas.openxmlformats.org/officeDocument/2006/relationships/image" Target="../media/image8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 txBox="1">
            <a:spLocks/>
          </p:cNvSpPr>
          <p:nvPr/>
        </p:nvSpPr>
        <p:spPr>
          <a:xfrm>
            <a:off x="1547664" y="528649"/>
            <a:ext cx="7772400" cy="1470025"/>
          </a:xfrm>
          <a:prstGeom prst="rect">
            <a:avLst/>
          </a:prstGeom>
        </p:spPr>
        <p:txBody>
          <a:bodyPr/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defRPr>
            </a:lvl1pPr>
            <a:lvl2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 (Hebrew)" charset="0"/>
              </a:defRPr>
            </a:lvl6pPr>
            <a:lvl7pPr marL="9144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 (Hebrew)" charset="0"/>
              </a:defRPr>
            </a:lvl7pPr>
            <a:lvl8pPr marL="13716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 (Hebrew)" charset="0"/>
              </a:defRPr>
            </a:lvl8pPr>
            <a:lvl9pPr marL="18288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 (Hebrew)" charset="0"/>
              </a:defRPr>
            </a:lvl9pPr>
          </a:lstStyle>
          <a:p>
            <a:endParaRPr lang="he-IL" b="1" kern="0" dirty="0">
              <a:solidFill>
                <a:srgbClr val="FF9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כותרת משנה 2"/>
          <p:cNvSpPr txBox="1">
            <a:spLocks/>
          </p:cNvSpPr>
          <p:nvPr/>
        </p:nvSpPr>
        <p:spPr>
          <a:xfrm>
            <a:off x="-36512" y="6453336"/>
            <a:ext cx="2360051" cy="6229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Times New Roman (Hebrew)" charset="0"/>
                <a:cs typeface="Times New Roman" pitchFamily="18" charset="0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Times New Roman (Hebrew)" charset="0"/>
                <a:cs typeface="Times New Roman" pitchFamily="18" charset="0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Times New Roman (Hebrew)" charset="0"/>
                <a:cs typeface="Times New Roman" pitchFamily="18" charset="0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Times New Roman (Hebrew)" charset="0"/>
                <a:cs typeface="Times New Roman" pitchFamily="18" charset="0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2000" kern="0" dirty="0" smtClean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תשע"ח 2017-2018</a:t>
            </a:r>
            <a:endParaRPr lang="he-IL" sz="2000" kern="0" dirty="0">
              <a:solidFill>
                <a:srgbClr val="FF9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3" y="5206909"/>
            <a:ext cx="3418972" cy="1278863"/>
          </a:xfrm>
          <a:prstGeom prst="rect">
            <a:avLst/>
          </a:prstGeom>
        </p:spPr>
      </p:pic>
      <p:pic>
        <p:nvPicPr>
          <p:cNvPr id="6" name="מה שהיה - יגאל בשן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9512" y="2238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5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553" y="1051507"/>
            <a:ext cx="3949779" cy="263154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22" t="11900"/>
          <a:stretch/>
        </p:blipFill>
        <p:spPr>
          <a:xfrm>
            <a:off x="4706200" y="3470313"/>
            <a:ext cx="4277545" cy="2784232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41"/>
          <a:stretch/>
        </p:blipFill>
        <p:spPr>
          <a:xfrm>
            <a:off x="31413" y="3470313"/>
            <a:ext cx="4674787" cy="2761365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>
          <a:xfrm>
            <a:off x="2867778" y="205189"/>
            <a:ext cx="33153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מתמקצעים</a:t>
            </a:r>
            <a:endParaRPr lang="he-IL" sz="4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0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916910" y="205189"/>
            <a:ext cx="33153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מתמקצעים</a:t>
            </a:r>
            <a:endParaRPr lang="he-IL" sz="4400" dirty="0">
              <a:solidFill>
                <a:schemeClr val="accent2"/>
              </a:solidFill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074326"/>
            <a:ext cx="4790617" cy="321869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83"/>
          <a:stretch/>
        </p:blipFill>
        <p:spPr>
          <a:xfrm>
            <a:off x="251520" y="1074325"/>
            <a:ext cx="3654613" cy="257970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284984"/>
            <a:ext cx="4755379" cy="3241671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294" y="3157152"/>
            <a:ext cx="2664296" cy="333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1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1" y="1484785"/>
            <a:ext cx="3552825" cy="266461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3" t="17104" r="-4303" b="-7295"/>
          <a:stretch/>
        </p:blipFill>
        <p:spPr>
          <a:xfrm>
            <a:off x="1211627" y="3646583"/>
            <a:ext cx="3072341" cy="299415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124745"/>
            <a:ext cx="3870573" cy="290293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39" r="-146" b="23658"/>
          <a:stretch/>
        </p:blipFill>
        <p:spPr>
          <a:xfrm>
            <a:off x="4500628" y="4234770"/>
            <a:ext cx="4073488" cy="1817783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>
          <a:xfrm>
            <a:off x="2972740" y="116632"/>
            <a:ext cx="33153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מתמקצעים</a:t>
            </a:r>
            <a:endParaRPr lang="he-IL" sz="4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1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22" y="3933057"/>
            <a:ext cx="4352482" cy="24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933057"/>
            <a:ext cx="3824868" cy="255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" t="16551" r="-221"/>
          <a:stretch/>
        </p:blipFill>
        <p:spPr>
          <a:xfrm>
            <a:off x="280219" y="992881"/>
            <a:ext cx="4765573" cy="29200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מלבן 7"/>
          <p:cNvSpPr/>
          <p:nvPr/>
        </p:nvSpPr>
        <p:spPr>
          <a:xfrm>
            <a:off x="3538598" y="116632"/>
            <a:ext cx="21836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לומדים</a:t>
            </a:r>
            <a:endParaRPr lang="he-IL" sz="440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veredk\Desktop\IMG_14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652" y="1008905"/>
            <a:ext cx="4513596" cy="300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76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578597" y="227302"/>
            <a:ext cx="27142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מצטיינים</a:t>
            </a:r>
            <a:endParaRPr lang="he-IL" sz="4400" dirty="0">
              <a:solidFill>
                <a:schemeClr val="accent2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63" y="3878261"/>
            <a:ext cx="4293220" cy="286491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036187"/>
            <a:ext cx="4730752" cy="315688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1036186"/>
            <a:ext cx="4372843" cy="2918048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8117" y="3284984"/>
            <a:ext cx="4928839" cy="328907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2720196"/>
            <a:ext cx="3312368" cy="220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4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066517"/>
            <a:ext cx="4242103" cy="2386183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3273301" y="116632"/>
            <a:ext cx="27142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מצטיינים</a:t>
            </a:r>
            <a:endParaRPr lang="he-IL" sz="4400" dirty="0">
              <a:solidFill>
                <a:schemeClr val="accent2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1" y="962506"/>
            <a:ext cx="4611916" cy="259420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6" y="3356992"/>
            <a:ext cx="4682883" cy="263412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0"/>
          <a:stretch/>
        </p:blipFill>
        <p:spPr>
          <a:xfrm>
            <a:off x="5652120" y="3501008"/>
            <a:ext cx="2736304" cy="29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2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211627" y="188640"/>
            <a:ext cx="66007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מצטיינים</a:t>
            </a:r>
            <a:endParaRPr lang="he-IL" sz="4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5490851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87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512" y="4154595"/>
            <a:ext cx="4333443" cy="2226733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2211610" y="168198"/>
            <a:ext cx="48942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מתנדבים ונהנים!</a:t>
            </a:r>
            <a:endParaRPr lang="he-IL" sz="4400" dirty="0">
              <a:solidFill>
                <a:schemeClr val="accent2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512" y="908719"/>
            <a:ext cx="4327832" cy="324587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44" b="-9206"/>
          <a:stretch/>
        </p:blipFill>
        <p:spPr>
          <a:xfrm>
            <a:off x="350129" y="1036186"/>
            <a:ext cx="4171259" cy="296887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2" t="13180" r="-1512" b="5129"/>
          <a:stretch/>
        </p:blipFill>
        <p:spPr>
          <a:xfrm>
            <a:off x="343232" y="3717032"/>
            <a:ext cx="4315523" cy="264404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26796" y="3371465"/>
            <a:ext cx="2784461" cy="156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4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23" y="1131832"/>
            <a:ext cx="3741915" cy="249363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282" y="1124966"/>
            <a:ext cx="2172859" cy="386947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75"/>
          <a:stretch/>
        </p:blipFill>
        <p:spPr>
          <a:xfrm>
            <a:off x="4674865" y="3717032"/>
            <a:ext cx="4326672" cy="272915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69" t="4804"/>
          <a:stretch/>
        </p:blipFill>
        <p:spPr>
          <a:xfrm>
            <a:off x="864323" y="3625468"/>
            <a:ext cx="3777336" cy="288344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60"/>
          <a:stretch/>
        </p:blipFill>
        <p:spPr>
          <a:xfrm>
            <a:off x="6783141" y="1131833"/>
            <a:ext cx="2163336" cy="25852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6947" y="-49696"/>
            <a:ext cx="1609285" cy="1340768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>
            <a:off x="2227720" y="205190"/>
            <a:ext cx="48942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מתנדבים ונהנים!</a:t>
            </a:r>
            <a:endParaRPr lang="he-IL" sz="4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142382" y="116632"/>
            <a:ext cx="49760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מודים ומתחדשים</a:t>
            </a:r>
            <a:endParaRPr lang="he-IL" sz="4400" dirty="0">
              <a:solidFill>
                <a:schemeClr val="accent2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196752"/>
            <a:ext cx="5754029" cy="323664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626"/>
          <a:stretch/>
        </p:blipFill>
        <p:spPr>
          <a:xfrm>
            <a:off x="395537" y="3547431"/>
            <a:ext cx="3992137" cy="258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8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1547664" y="528649"/>
            <a:ext cx="7772400" cy="1470025"/>
          </a:xfrm>
          <a:prstGeom prst="rect">
            <a:avLst/>
          </a:prstGeom>
        </p:spPr>
        <p:txBody>
          <a:bodyPr/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defRPr>
            </a:lvl1pPr>
            <a:lvl2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 (Hebrew)" charset="0"/>
              </a:defRPr>
            </a:lvl6pPr>
            <a:lvl7pPr marL="9144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 (Hebrew)" charset="0"/>
              </a:defRPr>
            </a:lvl7pPr>
            <a:lvl8pPr marL="13716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 (Hebrew)" charset="0"/>
              </a:defRPr>
            </a:lvl8pPr>
            <a:lvl9pPr marL="18288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 (Hebrew)" charset="0"/>
              </a:defRPr>
            </a:lvl9pPr>
          </a:lstStyle>
          <a:p>
            <a:endParaRPr lang="he-IL" b="1" kern="0" dirty="0">
              <a:solidFill>
                <a:srgbClr val="FF9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כותרת משנה 2"/>
          <p:cNvSpPr txBox="1">
            <a:spLocks/>
          </p:cNvSpPr>
          <p:nvPr/>
        </p:nvSpPr>
        <p:spPr>
          <a:xfrm>
            <a:off x="-36512" y="6453336"/>
            <a:ext cx="2360051" cy="6229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Times New Roman (Hebrew)" charset="0"/>
                <a:cs typeface="Times New Roman" pitchFamily="18" charset="0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Times New Roman (Hebrew)" charset="0"/>
                <a:cs typeface="Times New Roman" pitchFamily="18" charset="0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Times New Roman (Hebrew)" charset="0"/>
                <a:cs typeface="Times New Roman" pitchFamily="18" charset="0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Times New Roman (Hebrew)" charset="0"/>
                <a:cs typeface="Times New Roman" pitchFamily="18" charset="0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2000" kern="0" dirty="0" smtClean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תשע"ח 2017-2018</a:t>
            </a:r>
            <a:endParaRPr lang="he-IL" sz="2000" kern="0" dirty="0">
              <a:solidFill>
                <a:srgbClr val="FF9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971600" y="278092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8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אז.. מה היה לנו השנה?</a:t>
            </a:r>
            <a:endParaRPr lang="he-IL" sz="4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2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eredk\AppData\Local\Microsoft\Windows\Temporary Internet Files\Content.Outlook\TLNYA8QS\IMG-20180816-WA00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4032448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052737"/>
            <a:ext cx="4128459" cy="3096344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2142382" y="116632"/>
            <a:ext cx="49760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מודים ומתחדשים</a:t>
            </a:r>
            <a:endParaRPr lang="he-IL" sz="4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3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908260"/>
            <a:ext cx="4002205" cy="300165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3449871"/>
            <a:ext cx="3612995" cy="270974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463639"/>
            <a:ext cx="2877867" cy="38371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467821" y="6453336"/>
            <a:ext cx="45357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מזל טוב על משכנכם החדש!</a:t>
            </a:r>
          </a:p>
        </p:txBody>
      </p:sp>
      <p:sp>
        <p:nvSpPr>
          <p:cNvPr id="7" name="מלבן 6"/>
          <p:cNvSpPr/>
          <p:nvPr/>
        </p:nvSpPr>
        <p:spPr>
          <a:xfrm>
            <a:off x="2142382" y="116632"/>
            <a:ext cx="49760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מודים ומתחדשים</a:t>
            </a:r>
            <a:endParaRPr lang="he-IL" sz="4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8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130330"/>
            <a:ext cx="1728192" cy="2743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5829" y="1106743"/>
            <a:ext cx="2304256" cy="172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14815">
            <a:off x="5968485" y="977405"/>
            <a:ext cx="2299876" cy="229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792183"/>
            <a:ext cx="2360920" cy="186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7985" y="3095178"/>
            <a:ext cx="2833121" cy="283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6636" y="2531952"/>
            <a:ext cx="1475393" cy="112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230"/>
          <a:stretch/>
        </p:blipFill>
        <p:spPr bwMode="auto">
          <a:xfrm>
            <a:off x="2690207" y="3792183"/>
            <a:ext cx="2304255" cy="206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500464"/>
            <a:ext cx="1440160" cy="150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veredk\AppData\Local\Microsoft\Windows\Temporary Internet Files\Content.Outlook\TLNYA8QS\ניסים פספורט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3837" y="2397206"/>
            <a:ext cx="1372382" cy="137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2142382" y="116632"/>
            <a:ext cx="49760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מודים ומתחדשים</a:t>
            </a:r>
            <a:endParaRPr lang="he-IL" sz="4400" dirty="0">
              <a:solidFill>
                <a:schemeClr val="accent2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944"/>
          <a:stretch/>
        </p:blipFill>
        <p:spPr bwMode="auto">
          <a:xfrm>
            <a:off x="4716016" y="4221088"/>
            <a:ext cx="1488025" cy="187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85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">
        <p:circle/>
      </p:transition>
    </mc:Choice>
    <mc:Fallback xmlns="">
      <p:transition spd="slow" advClick="0" advTm="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882597" y="205189"/>
            <a:ext cx="590257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ותודה </a:t>
            </a:r>
            <a:r>
              <a:rPr lang="he-IL" sz="4400" b="1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לאורנית</a:t>
            </a:r>
            <a:r>
              <a:rPr lang="he-IL" sz="4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ואלון</a:t>
            </a:r>
          </a:p>
          <a:p>
            <a:pPr algn="ctr"/>
            <a:r>
              <a:rPr lang="he-IL" sz="4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שהביאונו עד הלום!</a:t>
            </a:r>
            <a:endParaRPr lang="he-IL" sz="4400" dirty="0">
              <a:solidFill>
                <a:schemeClr val="accent2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351" y="1916831"/>
            <a:ext cx="5806068" cy="386829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148" y="4294274"/>
            <a:ext cx="11525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04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802835" y="134634"/>
            <a:ext cx="378661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ועכשיו לדרך</a:t>
            </a:r>
          </a:p>
          <a:p>
            <a:pPr algn="ctr"/>
            <a:r>
              <a:rPr lang="he-IL" sz="4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לשנה הבאה!</a:t>
            </a:r>
            <a:endParaRPr lang="he-IL" sz="4400" dirty="0">
              <a:solidFill>
                <a:schemeClr val="accent2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104" y="1585394"/>
            <a:ext cx="7419795" cy="4173634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1907704" y="5733256"/>
            <a:ext cx="5832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עריכה: דפנה </a:t>
            </a:r>
            <a:r>
              <a:rPr lang="he-IL" sz="3200" b="1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גרינבלום</a:t>
            </a:r>
            <a:endParaRPr lang="he-IL" sz="3200" b="1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85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271502" y="116632"/>
            <a:ext cx="69637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מכייפים – סמינר עובדים</a:t>
            </a:r>
            <a:endParaRPr lang="he-IL" sz="4400" dirty="0">
              <a:solidFill>
                <a:schemeClr val="accent2"/>
              </a:solidFill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130" y="1013079"/>
            <a:ext cx="4061960" cy="271059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45" y="3382823"/>
            <a:ext cx="4443040" cy="296489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930" y="3501714"/>
            <a:ext cx="4266917" cy="284600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857" y="991722"/>
            <a:ext cx="4716016" cy="314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accel="105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9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1189547" y="242646"/>
            <a:ext cx="69637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מכייפים – סמינר עובדים</a:t>
            </a:r>
            <a:endParaRPr lang="he-IL" sz="4400" dirty="0">
              <a:solidFill>
                <a:schemeClr val="accent2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068463"/>
            <a:ext cx="4012192" cy="2677382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032" y="1042414"/>
            <a:ext cx="4216000" cy="2812039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541" y="3514754"/>
            <a:ext cx="4339363" cy="289432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3343245"/>
            <a:ext cx="4594303" cy="306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2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51" y="988019"/>
            <a:ext cx="4573067" cy="3051659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1405571" y="229405"/>
            <a:ext cx="69637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מכייפים – סמינר עובדים</a:t>
            </a:r>
            <a:endParaRPr lang="he-IL" sz="4400" dirty="0">
              <a:solidFill>
                <a:schemeClr val="accent2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8" y="1036187"/>
            <a:ext cx="4237266" cy="232080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30" y="3429001"/>
            <a:ext cx="4537711" cy="302661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341" y="3356992"/>
            <a:ext cx="4359111" cy="317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1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136483" y="217498"/>
            <a:ext cx="69637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מכייפים – סמינר עובדים</a:t>
            </a:r>
            <a:endParaRPr lang="he-IL" sz="4400" dirty="0">
              <a:solidFill>
                <a:schemeClr val="accent2"/>
              </a:solidFill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24" y="1023094"/>
            <a:ext cx="4661211" cy="3110479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588" y="1225646"/>
            <a:ext cx="4054139" cy="270537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6271" y="3645024"/>
            <a:ext cx="4988241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33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538" y="988729"/>
            <a:ext cx="4271432" cy="2847621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3546592" y="172255"/>
            <a:ext cx="23936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מכייפים</a:t>
            </a:r>
            <a:endParaRPr lang="he-IL" sz="4400" dirty="0">
              <a:solidFill>
                <a:schemeClr val="accent2"/>
              </a:solidFill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072" y="3599880"/>
            <a:ext cx="3739344" cy="249289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34" y="1988840"/>
            <a:ext cx="4167404" cy="277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403648" y="205190"/>
            <a:ext cx="6353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מכייפים – </a:t>
            </a:r>
            <a:r>
              <a:rPr lang="he-IL" sz="4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כנס עובדים</a:t>
            </a:r>
            <a:endParaRPr lang="he-IL" sz="4400" dirty="0">
              <a:solidFill>
                <a:schemeClr val="accent2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54" b="7354"/>
          <a:stretch/>
        </p:blipFill>
        <p:spPr>
          <a:xfrm>
            <a:off x="543722" y="3813258"/>
            <a:ext cx="3912200" cy="260813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284" y="1232945"/>
            <a:ext cx="4158179" cy="277211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483" y="3821198"/>
            <a:ext cx="3989120" cy="265941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646" y="1229980"/>
            <a:ext cx="3826944" cy="255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7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9" y="980994"/>
            <a:ext cx="4718964" cy="3144010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2867778" y="205189"/>
            <a:ext cx="33153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מתמקצעים</a:t>
            </a:r>
            <a:endParaRPr lang="he-IL" sz="4400" dirty="0">
              <a:solidFill>
                <a:schemeClr val="accent2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4" y="3645024"/>
            <a:ext cx="4532353" cy="301968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344"/>
          <a:stretch/>
        </p:blipFill>
        <p:spPr>
          <a:xfrm>
            <a:off x="4635749" y="3547787"/>
            <a:ext cx="4328739" cy="325306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492" y="789507"/>
            <a:ext cx="4069155" cy="271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בטיחות1">
  <a:themeElements>
    <a:clrScheme name="Hebrew 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ebrew Blank Presentatio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e-IL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e-IL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Hebrew 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brew 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brew 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brew 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brew 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brew 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brew 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בטיחות1</Template>
  <TotalTime>2951</TotalTime>
  <Words>76</Words>
  <Application>Microsoft Office PowerPoint</Application>
  <PresentationFormat>‫הצגה על המסך (4:3)</PresentationFormat>
  <Paragraphs>29</Paragraphs>
  <Slides>24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30" baseType="lpstr">
      <vt:lpstr>Arial</vt:lpstr>
      <vt:lpstr>Calibri</vt:lpstr>
      <vt:lpstr>Tahoma</vt:lpstr>
      <vt:lpstr>Times New Roman</vt:lpstr>
      <vt:lpstr>Times New Roman (Hebrew)</vt:lpstr>
      <vt:lpstr>בטיחות1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Avi Sayag - haifa</dc:creator>
  <cp:lastModifiedBy>Rani Blicher - meda</cp:lastModifiedBy>
  <cp:revision>194</cp:revision>
  <dcterms:created xsi:type="dcterms:W3CDTF">2017-01-29T11:42:23Z</dcterms:created>
  <dcterms:modified xsi:type="dcterms:W3CDTF">2018-09-02T05:41:42Z</dcterms:modified>
</cp:coreProperties>
</file>